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4" r:id="rId5"/>
    <p:sldId id="265" r:id="rId6"/>
    <p:sldId id="257" r:id="rId7"/>
    <p:sldId id="258" r:id="rId8"/>
    <p:sldId id="259" r:id="rId9"/>
    <p:sldId id="267" r:id="rId10"/>
    <p:sldId id="260" r:id="rId11"/>
    <p:sldId id="261" r:id="rId12"/>
    <p:sldId id="262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947420"/>
            <a:ext cx="9150350" cy="3200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77655" y="4845050"/>
            <a:ext cx="181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2020 ECCV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1409700"/>
            <a:ext cx="11889105" cy="2070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22945" y="3479800"/>
            <a:ext cx="31254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ACM Trans. Graph.,</a:t>
            </a:r>
            <a:r>
              <a:rPr lang="en-US" altLang="zh-CN">
                <a:solidFill>
                  <a:srgbClr val="C00000"/>
                </a:solidFill>
              </a:rPr>
              <a:t>2022</a:t>
            </a:r>
            <a:endParaRPr lang="en-US" altLang="zh-C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3845"/>
            <a:ext cx="12192000" cy="448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9945" y="1120140"/>
            <a:ext cx="247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高分辨率体素网格编码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15945" y="4104005"/>
            <a:ext cx="2475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高分辨率体素网格编码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4015" y="4686935"/>
            <a:ext cx="521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用不同分辨率的体素结构来编码点云数据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86355" y="5195570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特征向量的多分辨率哈希编码：自适应、高效、独立于任务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6355" y="5563870"/>
            <a:ext cx="9555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自适应性：哈希碰撞导致训练梯度平均化，意味着与损失函数最相关的最大梯度占主导地位。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高效性：哈希表的查找为</a:t>
            </a:r>
            <a:r>
              <a:rPr lang="en-US" altLang="zh-CN"/>
              <a:t>O(1)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735445" y="4686935"/>
            <a:ext cx="52019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solidFill>
                  <a:srgbClr val="C00000"/>
                </a:solidFill>
              </a:rPr>
              <a:t>以较小的规模的网络实现</a:t>
            </a:r>
            <a:r>
              <a:rPr lang="en-US" altLang="zh-CN" sz="1600" b="1">
                <a:solidFill>
                  <a:srgbClr val="C00000"/>
                </a:solidFill>
              </a:rPr>
              <a:t>NeRF</a:t>
            </a:r>
            <a:r>
              <a:rPr lang="zh-CN" altLang="en-US" sz="1600" b="1">
                <a:solidFill>
                  <a:srgbClr val="C00000"/>
                </a:solidFill>
              </a:rPr>
              <a:t>效果，且不产生精度损失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3365" y="0"/>
            <a:ext cx="5588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使用多级的体素搜索结构实现对数据权重的搜索，使得权重优化与数据计算能够被逐级控制在不同层次对应的子区域。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381635"/>
            <a:ext cx="942657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370"/>
            <a:ext cx="8305165" cy="419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220210"/>
            <a:ext cx="5836920" cy="2308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20" y="5455920"/>
            <a:ext cx="1854200" cy="59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65" y="4500880"/>
            <a:ext cx="5515610" cy="593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84620" y="4194175"/>
            <a:ext cx="3524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C00000"/>
                </a:solidFill>
              </a:rPr>
              <a:t>假设空间中的点只有一个颜色：</a:t>
            </a:r>
            <a:endParaRPr lang="zh-CN" altLang="en-US" sz="1400" b="1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380" y="1157605"/>
            <a:ext cx="4136390" cy="2673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94320" y="761365"/>
            <a:ext cx="4108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rgbClr val="C00000"/>
                </a:solidFill>
              </a:rPr>
              <a:t>但实际上从不同角度看同一个点，颜色是不同的：</a:t>
            </a:r>
            <a:endParaRPr lang="zh-CN" altLang="en-US" sz="14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202565"/>
            <a:ext cx="9739630" cy="4500245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2515235" y="4434840"/>
            <a:ext cx="4495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26025" y="4434840"/>
            <a:ext cx="25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53025" y="4455795"/>
            <a:ext cx="14058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solidFill>
                  <a:srgbClr val="C00000"/>
                </a:solidFill>
              </a:rPr>
              <a:t>渲染过程可微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98340" y="4434840"/>
            <a:ext cx="254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202690"/>
            <a:ext cx="11722735" cy="3754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95" y="123190"/>
            <a:ext cx="5638800" cy="23933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3995" y="888365"/>
            <a:ext cx="470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PE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3117850"/>
            <a:ext cx="3810000" cy="1154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" y="4548505"/>
            <a:ext cx="5386070" cy="1602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730" y="1663700"/>
            <a:ext cx="6859270" cy="3390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3995" y="2057400"/>
            <a:ext cx="433197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400" b="1">
                <a:solidFill>
                  <a:srgbClr val="C00000"/>
                </a:solidFill>
              </a:rPr>
              <a:t>两个前提：</a:t>
            </a:r>
            <a:endParaRPr lang="zh-CN" altLang="en-US" sz="1400" b="1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 b="1">
                <a:solidFill>
                  <a:srgbClr val="C00000"/>
                </a:solidFill>
              </a:rPr>
              <a:t>1.</a:t>
            </a:r>
            <a:r>
              <a:rPr lang="zh-CN" altLang="en-US" sz="1400" b="1">
                <a:solidFill>
                  <a:srgbClr val="C00000"/>
                </a:solidFill>
              </a:rPr>
              <a:t>网络对不透明度σ的预测只看</a:t>
            </a:r>
            <a:r>
              <a:rPr lang="en-US" altLang="zh-CN" sz="1400" b="1">
                <a:solidFill>
                  <a:srgbClr val="C00000"/>
                </a:solidFill>
              </a:rPr>
              <a:t>3D</a:t>
            </a:r>
            <a:r>
              <a:rPr lang="zh-CN" altLang="en-US" sz="1400" b="1">
                <a:solidFill>
                  <a:srgbClr val="C00000"/>
                </a:solidFill>
              </a:rPr>
              <a:t>坐标</a:t>
            </a:r>
            <a:r>
              <a:rPr lang="en-US" altLang="zh-CN" sz="1400" b="1">
                <a:solidFill>
                  <a:srgbClr val="C00000"/>
                </a:solidFill>
              </a:rPr>
              <a:t>x</a:t>
            </a:r>
            <a:r>
              <a:rPr lang="zh-CN" altLang="en-US" sz="1400" b="1">
                <a:solidFill>
                  <a:srgbClr val="C00000"/>
                </a:solidFill>
              </a:rPr>
              <a:t>，与角度无关</a:t>
            </a:r>
            <a:endParaRPr lang="zh-CN" altLang="en-US" sz="1400" b="1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400" b="1">
                <a:solidFill>
                  <a:srgbClr val="C00000"/>
                </a:solidFill>
              </a:rPr>
              <a:t>2.</a:t>
            </a:r>
            <a:r>
              <a:rPr lang="zh-CN" altLang="en-US" sz="1400" b="1">
                <a:solidFill>
                  <a:srgbClr val="C00000"/>
                </a:solidFill>
              </a:rPr>
              <a:t>网络对</a:t>
            </a:r>
            <a:r>
              <a:rPr lang="en-US" altLang="zh-CN" sz="1400" b="1">
                <a:solidFill>
                  <a:srgbClr val="C00000"/>
                </a:solidFill>
              </a:rPr>
              <a:t>RGB</a:t>
            </a:r>
            <a:r>
              <a:rPr lang="zh-CN" altLang="en-US" sz="1400" b="1">
                <a:solidFill>
                  <a:srgbClr val="C00000"/>
                </a:solidFill>
              </a:rPr>
              <a:t>颜色的预测与方向</a:t>
            </a:r>
            <a:r>
              <a:rPr lang="en-US" altLang="zh-CN" sz="1400" b="1">
                <a:solidFill>
                  <a:srgbClr val="C00000"/>
                </a:solidFill>
              </a:rPr>
              <a:t>d</a:t>
            </a:r>
            <a:r>
              <a:rPr lang="zh-CN" altLang="en-US" sz="1400" b="1">
                <a:solidFill>
                  <a:srgbClr val="C00000"/>
                </a:solidFill>
              </a:rPr>
              <a:t>有关</a:t>
            </a:r>
            <a:endParaRPr lang="zh-CN" altLang="en-US" sz="14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40400" y="5053965"/>
            <a:ext cx="63823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/>
              <a:t>可能存在的问题：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/>
              <a:t>1. </a:t>
            </a:r>
            <a:r>
              <a:rPr lang="zh-CN" altLang="en-US" sz="1600"/>
              <a:t>每个</a:t>
            </a:r>
            <a:r>
              <a:rPr lang="en-US" altLang="zh-CN" sz="1600"/>
              <a:t>MLP</a:t>
            </a:r>
            <a:r>
              <a:rPr lang="zh-CN" altLang="en-US" sz="1600"/>
              <a:t>网络只能表征一个单一结构，不能泛化到新的几何形状上。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en-US" altLang="zh-CN" sz="1600"/>
              <a:t>2.</a:t>
            </a:r>
            <a:r>
              <a:rPr lang="zh-CN" altLang="en-US" sz="1600"/>
              <a:t>沿着光线的每个空间点的形状和外观仅由单个像素</a:t>
            </a:r>
            <a:r>
              <a:rPr lang="en-US" altLang="zh-CN" sz="1600"/>
              <a:t>RGB</a:t>
            </a:r>
            <a:r>
              <a:rPr lang="zh-CN" altLang="en-US" sz="1600"/>
              <a:t>进行优化，没有学到更丰富的几何信息。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630" y="1471930"/>
            <a:ext cx="10219055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" y="62865"/>
            <a:ext cx="6710045" cy="3343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6140"/>
            <a:ext cx="5553075" cy="3451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5" y="4324985"/>
            <a:ext cx="6216650" cy="1995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75735" y="3406140"/>
            <a:ext cx="726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球面谐波系数：定义在球表面的连续函数可以用一组正交基来近似表示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935" y="418465"/>
            <a:ext cx="5335905" cy="29171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9715"/>
            <a:ext cx="12192000" cy="39738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WPS 演示</Application>
  <PresentationFormat>宽屏</PresentationFormat>
  <Paragraphs>37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huiqq</dc:creator>
  <cp:lastModifiedBy>huiqq</cp:lastModifiedBy>
  <cp:revision>61</cp:revision>
  <dcterms:created xsi:type="dcterms:W3CDTF">2022-05-16T02:23:59Z</dcterms:created>
  <dcterms:modified xsi:type="dcterms:W3CDTF">2022-05-16T02:23:59Z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